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3" r:id="rId8"/>
    <p:sldId id="261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6DB4B-8D5F-44C1-A217-2E744503D5DE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4F81A0-20DD-4A7B-982E-9447545DD88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Получение взятки ст. 290 УК РФ</a:t>
          </a:r>
          <a:endParaRPr lang="ru-RU" b="1" dirty="0">
            <a:solidFill>
              <a:schemeClr val="tx1"/>
            </a:solidFill>
          </a:endParaRPr>
        </a:p>
      </dgm:t>
    </dgm:pt>
    <dgm:pt modelId="{00CF6350-EFEF-4AF8-9726-775EEAA8C928}" type="parTrans" cxnId="{50ED6F0E-7DA8-4434-9446-E91C4E48BA2F}">
      <dgm:prSet/>
      <dgm:spPr/>
      <dgm:t>
        <a:bodyPr/>
        <a:lstStyle/>
        <a:p>
          <a:endParaRPr lang="ru-RU"/>
        </a:p>
      </dgm:t>
    </dgm:pt>
    <dgm:pt modelId="{85C779E8-FE89-46E7-AFF1-C9D821DDFB4E}" type="sibTrans" cxnId="{50ED6F0E-7DA8-4434-9446-E91C4E48BA2F}">
      <dgm:prSet/>
      <dgm:spPr/>
      <dgm:t>
        <a:bodyPr/>
        <a:lstStyle/>
        <a:p>
          <a:endParaRPr lang="ru-RU"/>
        </a:p>
      </dgm:t>
    </dgm:pt>
    <dgm:pt modelId="{2B6940AB-7945-4630-BC97-75A3C70D07A1}">
      <dgm:prSet phldrT="[Текст]"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Штраф в размере до 5000 000 рублей;</a:t>
          </a:r>
          <a:endParaRPr lang="ru-RU" dirty="0">
            <a:solidFill>
              <a:schemeClr val="accent1"/>
            </a:solidFill>
          </a:endParaRPr>
        </a:p>
      </dgm:t>
    </dgm:pt>
    <dgm:pt modelId="{413C87C1-090B-4ED1-B4B0-6740C44673B5}" type="parTrans" cxnId="{0BE51F40-5710-4297-85F1-C720FCAB3FBA}">
      <dgm:prSet/>
      <dgm:spPr/>
      <dgm:t>
        <a:bodyPr/>
        <a:lstStyle/>
        <a:p>
          <a:endParaRPr lang="ru-RU"/>
        </a:p>
      </dgm:t>
    </dgm:pt>
    <dgm:pt modelId="{D623270B-6E3F-44FD-AACD-C361945F0E43}" type="sibTrans" cxnId="{0BE51F40-5710-4297-85F1-C720FCAB3FBA}">
      <dgm:prSet/>
      <dgm:spPr/>
      <dgm:t>
        <a:bodyPr/>
        <a:lstStyle/>
        <a:p>
          <a:endParaRPr lang="ru-RU"/>
        </a:p>
      </dgm:t>
    </dgm:pt>
    <dgm:pt modelId="{E311D1B2-5FDD-4122-88C8-FBE6C89498B4}">
      <dgm:prSet phldrT="[Текст]"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Лишение свободы до 15 лет</a:t>
          </a:r>
          <a:endParaRPr lang="ru-RU" dirty="0">
            <a:solidFill>
              <a:schemeClr val="accent1"/>
            </a:solidFill>
          </a:endParaRPr>
        </a:p>
      </dgm:t>
    </dgm:pt>
    <dgm:pt modelId="{5D47421A-0753-4241-B66E-167F425CE58E}" type="parTrans" cxnId="{7BF3F8D7-B54D-4BF4-AF66-A382F7907EF0}">
      <dgm:prSet/>
      <dgm:spPr/>
      <dgm:t>
        <a:bodyPr/>
        <a:lstStyle/>
        <a:p>
          <a:endParaRPr lang="ru-RU"/>
        </a:p>
      </dgm:t>
    </dgm:pt>
    <dgm:pt modelId="{67D35587-4059-4451-96EB-E6DF27105570}" type="sibTrans" cxnId="{7BF3F8D7-B54D-4BF4-AF66-A382F7907EF0}">
      <dgm:prSet/>
      <dgm:spPr/>
      <dgm:t>
        <a:bodyPr/>
        <a:lstStyle/>
        <a:p>
          <a:endParaRPr lang="ru-RU"/>
        </a:p>
      </dgm:t>
    </dgm:pt>
    <dgm:pt modelId="{A4DDCBA2-403E-40A9-83A2-0E8EA0123F5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Дача взятки ст. 291 УК РФ</a:t>
          </a:r>
          <a:endParaRPr lang="ru-RU" b="1" dirty="0">
            <a:solidFill>
              <a:schemeClr val="tx1"/>
            </a:solidFill>
          </a:endParaRPr>
        </a:p>
      </dgm:t>
    </dgm:pt>
    <dgm:pt modelId="{ED985E4E-E4FF-463A-80F6-AEA9D449F0F3}" type="parTrans" cxnId="{60EB84E0-D80E-4D7A-8EC6-B3690BB84D63}">
      <dgm:prSet/>
      <dgm:spPr/>
      <dgm:t>
        <a:bodyPr/>
        <a:lstStyle/>
        <a:p>
          <a:endParaRPr lang="ru-RU"/>
        </a:p>
      </dgm:t>
    </dgm:pt>
    <dgm:pt modelId="{638724C7-EF93-4001-AB54-35B2BF44618C}" type="sibTrans" cxnId="{60EB84E0-D80E-4D7A-8EC6-B3690BB84D63}">
      <dgm:prSet/>
      <dgm:spPr/>
      <dgm:t>
        <a:bodyPr/>
        <a:lstStyle/>
        <a:p>
          <a:endParaRPr lang="ru-RU"/>
        </a:p>
      </dgm:t>
    </dgm:pt>
    <dgm:pt modelId="{82A08B52-1FFB-4704-96E7-208CF9ED2796}">
      <dgm:prSet phldrT="[Текст]"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Штраф в размере до 4000 000 рублей;</a:t>
          </a:r>
          <a:endParaRPr lang="ru-RU" dirty="0">
            <a:solidFill>
              <a:schemeClr val="accent1"/>
            </a:solidFill>
          </a:endParaRPr>
        </a:p>
      </dgm:t>
    </dgm:pt>
    <dgm:pt modelId="{800082A7-5EE4-40A9-8BF8-8CFC18CFE305}" type="parTrans" cxnId="{D9C99669-6CDB-4FE6-BB3E-C1E5DA279C2D}">
      <dgm:prSet/>
      <dgm:spPr/>
      <dgm:t>
        <a:bodyPr/>
        <a:lstStyle/>
        <a:p>
          <a:endParaRPr lang="ru-RU"/>
        </a:p>
      </dgm:t>
    </dgm:pt>
    <dgm:pt modelId="{E71BEEB2-4E69-456D-AB78-E8F3C925C607}" type="sibTrans" cxnId="{D9C99669-6CDB-4FE6-BB3E-C1E5DA279C2D}">
      <dgm:prSet/>
      <dgm:spPr/>
      <dgm:t>
        <a:bodyPr/>
        <a:lstStyle/>
        <a:p>
          <a:endParaRPr lang="ru-RU"/>
        </a:p>
      </dgm:t>
    </dgm:pt>
    <dgm:pt modelId="{60E75880-8317-445F-A2BA-2703C9CEA79B}">
      <dgm:prSet phldrT="[Текст]"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Лишение свободы до 15 лет</a:t>
          </a:r>
          <a:endParaRPr lang="ru-RU" dirty="0">
            <a:solidFill>
              <a:schemeClr val="accent1"/>
            </a:solidFill>
          </a:endParaRPr>
        </a:p>
      </dgm:t>
    </dgm:pt>
    <dgm:pt modelId="{D02A9115-8137-43E3-9857-C1DCE852C441}" type="parTrans" cxnId="{D5B11B69-EC04-4F30-8ECC-84917B11CDF9}">
      <dgm:prSet/>
      <dgm:spPr/>
      <dgm:t>
        <a:bodyPr/>
        <a:lstStyle/>
        <a:p>
          <a:endParaRPr lang="ru-RU"/>
        </a:p>
      </dgm:t>
    </dgm:pt>
    <dgm:pt modelId="{DB29374B-13E9-47A7-B4BF-B08442CB57F8}" type="sibTrans" cxnId="{D5B11B69-EC04-4F30-8ECC-84917B11CDF9}">
      <dgm:prSet/>
      <dgm:spPr/>
      <dgm:t>
        <a:bodyPr/>
        <a:lstStyle/>
        <a:p>
          <a:endParaRPr lang="ru-RU"/>
        </a:p>
      </dgm:t>
    </dgm:pt>
    <dgm:pt modelId="{DCC28E1C-65A3-4D53-8275-066104797AB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Посредничество во взяточничестве ст. 291.1 УК РФ</a:t>
          </a:r>
          <a:endParaRPr lang="ru-RU" b="1" dirty="0">
            <a:solidFill>
              <a:schemeClr val="tx1"/>
            </a:solidFill>
          </a:endParaRPr>
        </a:p>
      </dgm:t>
    </dgm:pt>
    <dgm:pt modelId="{2BE0EC8E-ACF2-4E3A-80A5-6FD55845D5E9}" type="parTrans" cxnId="{19A9B01C-437C-4CD3-B02D-F133FD0CD427}">
      <dgm:prSet/>
      <dgm:spPr/>
      <dgm:t>
        <a:bodyPr/>
        <a:lstStyle/>
        <a:p>
          <a:endParaRPr lang="ru-RU"/>
        </a:p>
      </dgm:t>
    </dgm:pt>
    <dgm:pt modelId="{E1DB9CE4-9B15-48DC-BA1F-F78218C99F34}" type="sibTrans" cxnId="{19A9B01C-437C-4CD3-B02D-F133FD0CD427}">
      <dgm:prSet/>
      <dgm:spPr/>
      <dgm:t>
        <a:bodyPr/>
        <a:lstStyle/>
        <a:p>
          <a:endParaRPr lang="ru-RU"/>
        </a:p>
      </dgm:t>
    </dgm:pt>
    <dgm:pt modelId="{91867D1E-7280-4EB3-8238-7A77B4522E45}">
      <dgm:prSet phldrT="[Текст]"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Штраф в размере до 3000 000 рублей;</a:t>
          </a:r>
          <a:endParaRPr lang="ru-RU" dirty="0">
            <a:solidFill>
              <a:schemeClr val="accent1"/>
            </a:solidFill>
          </a:endParaRPr>
        </a:p>
      </dgm:t>
    </dgm:pt>
    <dgm:pt modelId="{04B6005F-61B3-409F-860A-738B3B13184A}" type="parTrans" cxnId="{43207E97-FDDC-418F-ACE5-3993204E5CCC}">
      <dgm:prSet/>
      <dgm:spPr/>
      <dgm:t>
        <a:bodyPr/>
        <a:lstStyle/>
        <a:p>
          <a:endParaRPr lang="ru-RU"/>
        </a:p>
      </dgm:t>
    </dgm:pt>
    <dgm:pt modelId="{975E6154-8E2F-40EB-9FB3-43EC1F8BF9F9}" type="sibTrans" cxnId="{43207E97-FDDC-418F-ACE5-3993204E5CCC}">
      <dgm:prSet/>
      <dgm:spPr/>
      <dgm:t>
        <a:bodyPr/>
        <a:lstStyle/>
        <a:p>
          <a:endParaRPr lang="ru-RU"/>
        </a:p>
      </dgm:t>
    </dgm:pt>
    <dgm:pt modelId="{D6732F64-E7E5-48F3-9200-599F3FC4F043}">
      <dgm:prSet phldrT="[Текст]"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Лишение свободы до 12 лет</a:t>
          </a:r>
          <a:endParaRPr lang="ru-RU" dirty="0">
            <a:solidFill>
              <a:schemeClr val="accent1"/>
            </a:solidFill>
          </a:endParaRPr>
        </a:p>
      </dgm:t>
    </dgm:pt>
    <dgm:pt modelId="{43408440-F72E-4C8B-AE70-345250F31271}" type="parTrans" cxnId="{6E213F06-C5DB-4CB3-A2B2-840E38BF51EC}">
      <dgm:prSet/>
      <dgm:spPr/>
      <dgm:t>
        <a:bodyPr/>
        <a:lstStyle/>
        <a:p>
          <a:endParaRPr lang="ru-RU"/>
        </a:p>
      </dgm:t>
    </dgm:pt>
    <dgm:pt modelId="{FF1085AF-32D7-4E6D-84DC-A23E9FE574AD}" type="sibTrans" cxnId="{6E213F06-C5DB-4CB3-A2B2-840E38BF51EC}">
      <dgm:prSet/>
      <dgm:spPr/>
      <dgm:t>
        <a:bodyPr/>
        <a:lstStyle/>
        <a:p>
          <a:endParaRPr lang="ru-RU"/>
        </a:p>
      </dgm:t>
    </dgm:pt>
    <dgm:pt modelId="{565E1429-FB89-407E-99E7-F2E121112C3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Мелкое взяточничество ст. 291.2 УК РФ </a:t>
          </a:r>
          <a:endParaRPr lang="ru-RU" b="1" dirty="0">
            <a:solidFill>
              <a:schemeClr val="tx1"/>
            </a:solidFill>
          </a:endParaRPr>
        </a:p>
      </dgm:t>
    </dgm:pt>
    <dgm:pt modelId="{FC8D6DE9-2312-4D86-9985-FCCB81A6AA8E}" type="parTrans" cxnId="{04996E61-BE55-4171-B48D-CB916DADA95C}">
      <dgm:prSet/>
      <dgm:spPr/>
      <dgm:t>
        <a:bodyPr/>
        <a:lstStyle/>
        <a:p>
          <a:endParaRPr lang="ru-RU"/>
        </a:p>
      </dgm:t>
    </dgm:pt>
    <dgm:pt modelId="{DE90A447-7316-4D24-9703-CF498508C168}" type="sibTrans" cxnId="{04996E61-BE55-4171-B48D-CB916DADA95C}">
      <dgm:prSet/>
      <dgm:spPr/>
      <dgm:t>
        <a:bodyPr/>
        <a:lstStyle/>
        <a:p>
          <a:endParaRPr lang="ru-RU"/>
        </a:p>
      </dgm:t>
    </dgm:pt>
    <dgm:pt modelId="{00EBE58A-4502-4B68-BACB-AF5AE3714EE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Злоупотребление должностными полномочиями  ст. 285 УК РФ</a:t>
          </a:r>
          <a:endParaRPr lang="ru-RU" b="1" dirty="0">
            <a:solidFill>
              <a:schemeClr val="tx1"/>
            </a:solidFill>
          </a:endParaRPr>
        </a:p>
      </dgm:t>
    </dgm:pt>
    <dgm:pt modelId="{5E61EA71-9344-4E74-86AC-DC07E0B68EC9}" type="parTrans" cxnId="{D760797A-4D85-40D2-BE9D-D0CB7230B459}">
      <dgm:prSet/>
      <dgm:spPr/>
      <dgm:t>
        <a:bodyPr/>
        <a:lstStyle/>
        <a:p>
          <a:endParaRPr lang="ru-RU"/>
        </a:p>
      </dgm:t>
    </dgm:pt>
    <dgm:pt modelId="{1D73BFE5-262B-4484-BC2D-44736027F562}" type="sibTrans" cxnId="{D760797A-4D85-40D2-BE9D-D0CB7230B459}">
      <dgm:prSet/>
      <dgm:spPr/>
      <dgm:t>
        <a:bodyPr/>
        <a:lstStyle/>
        <a:p>
          <a:endParaRPr lang="ru-RU"/>
        </a:p>
      </dgm:t>
    </dgm:pt>
    <dgm:pt modelId="{49171CCB-4DD0-4ECE-ACF0-5D6C7246229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Мошенничество ст.  159 УК РФ</a:t>
          </a:r>
          <a:endParaRPr lang="ru-RU" b="1" dirty="0">
            <a:solidFill>
              <a:schemeClr val="tx1"/>
            </a:solidFill>
          </a:endParaRPr>
        </a:p>
      </dgm:t>
    </dgm:pt>
    <dgm:pt modelId="{B8425B23-FEB6-4DEA-8EA8-6540D4147F42}" type="parTrans" cxnId="{82514F55-DF8D-4D7D-B03F-4E6D49790369}">
      <dgm:prSet/>
      <dgm:spPr/>
      <dgm:t>
        <a:bodyPr/>
        <a:lstStyle/>
        <a:p>
          <a:endParaRPr lang="ru-RU"/>
        </a:p>
      </dgm:t>
    </dgm:pt>
    <dgm:pt modelId="{AEE33C71-08AB-463C-928A-71A4F945F198}" type="sibTrans" cxnId="{82514F55-DF8D-4D7D-B03F-4E6D49790369}">
      <dgm:prSet/>
      <dgm:spPr/>
      <dgm:t>
        <a:bodyPr/>
        <a:lstStyle/>
        <a:p>
          <a:endParaRPr lang="ru-RU"/>
        </a:p>
      </dgm:t>
    </dgm:pt>
    <dgm:pt modelId="{11CCF1AF-89D4-453A-B8AA-D1F22AF58AAC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Штраф в размере до 1000 000 рублей;</a:t>
          </a:r>
          <a:endParaRPr lang="ru-RU" dirty="0">
            <a:solidFill>
              <a:schemeClr val="accent1"/>
            </a:solidFill>
          </a:endParaRPr>
        </a:p>
      </dgm:t>
    </dgm:pt>
    <dgm:pt modelId="{12A3F48D-F78C-4D9E-8E74-05F417286C02}" type="parTrans" cxnId="{3980A5F4-0832-4EB9-9EA1-F427F9A916F4}">
      <dgm:prSet/>
      <dgm:spPr/>
      <dgm:t>
        <a:bodyPr/>
        <a:lstStyle/>
        <a:p>
          <a:endParaRPr lang="ru-RU"/>
        </a:p>
      </dgm:t>
    </dgm:pt>
    <dgm:pt modelId="{2E313A06-6B80-4EB7-9B9E-7619E50A4A95}" type="sibTrans" cxnId="{3980A5F4-0832-4EB9-9EA1-F427F9A916F4}">
      <dgm:prSet/>
      <dgm:spPr/>
      <dgm:t>
        <a:bodyPr/>
        <a:lstStyle/>
        <a:p>
          <a:endParaRPr lang="ru-RU"/>
        </a:p>
      </dgm:t>
    </dgm:pt>
    <dgm:pt modelId="{97F4B31E-0AF0-405E-A12F-C99908C4234B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Лишение свободы до 3 лет</a:t>
          </a:r>
          <a:endParaRPr lang="ru-RU" dirty="0">
            <a:solidFill>
              <a:schemeClr val="accent1"/>
            </a:solidFill>
          </a:endParaRPr>
        </a:p>
      </dgm:t>
    </dgm:pt>
    <dgm:pt modelId="{E6E413D0-1194-4768-AEBF-5AAAF58AC9DD}" type="parTrans" cxnId="{04E6C9ED-7E13-46DB-BF43-50AEA18C3C89}">
      <dgm:prSet/>
      <dgm:spPr/>
      <dgm:t>
        <a:bodyPr/>
        <a:lstStyle/>
        <a:p>
          <a:endParaRPr lang="ru-RU"/>
        </a:p>
      </dgm:t>
    </dgm:pt>
    <dgm:pt modelId="{5A5E56E5-2BDE-4C9D-851E-B8FCB987F276}" type="sibTrans" cxnId="{04E6C9ED-7E13-46DB-BF43-50AEA18C3C89}">
      <dgm:prSet/>
      <dgm:spPr/>
      <dgm:t>
        <a:bodyPr/>
        <a:lstStyle/>
        <a:p>
          <a:endParaRPr lang="ru-RU"/>
        </a:p>
      </dgm:t>
    </dgm:pt>
    <dgm:pt modelId="{284307F1-17D9-45AA-ABF8-BB601B1A07DE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Штраф в размере до 1000 000 рублей;</a:t>
          </a:r>
          <a:endParaRPr lang="ru-RU" dirty="0">
            <a:solidFill>
              <a:schemeClr val="accent1"/>
            </a:solidFill>
          </a:endParaRPr>
        </a:p>
      </dgm:t>
    </dgm:pt>
    <dgm:pt modelId="{C2DD3A2E-F9BD-487C-A4AF-1B880E3504A4}" type="parTrans" cxnId="{BB2F3C14-B488-4FC2-913D-C4B964D3B4C0}">
      <dgm:prSet/>
      <dgm:spPr/>
      <dgm:t>
        <a:bodyPr/>
        <a:lstStyle/>
        <a:p>
          <a:endParaRPr lang="ru-RU"/>
        </a:p>
      </dgm:t>
    </dgm:pt>
    <dgm:pt modelId="{88A555DB-662D-438E-A498-77A1AC10A9CF}" type="sibTrans" cxnId="{BB2F3C14-B488-4FC2-913D-C4B964D3B4C0}">
      <dgm:prSet/>
      <dgm:spPr/>
      <dgm:t>
        <a:bodyPr/>
        <a:lstStyle/>
        <a:p>
          <a:endParaRPr lang="ru-RU"/>
        </a:p>
      </dgm:t>
    </dgm:pt>
    <dgm:pt modelId="{0B56BCFC-9825-4891-B52C-0FB60C7E01DE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Лишение свободы до 10 лет</a:t>
          </a:r>
          <a:endParaRPr lang="ru-RU" dirty="0">
            <a:solidFill>
              <a:schemeClr val="accent1"/>
            </a:solidFill>
          </a:endParaRPr>
        </a:p>
      </dgm:t>
    </dgm:pt>
    <dgm:pt modelId="{3D4D5E25-DB80-4EF7-B7C9-C44772F7A357}" type="parTrans" cxnId="{B4997451-33EE-4A71-BF13-2E312BE071EC}">
      <dgm:prSet/>
      <dgm:spPr/>
      <dgm:t>
        <a:bodyPr/>
        <a:lstStyle/>
        <a:p>
          <a:endParaRPr lang="ru-RU"/>
        </a:p>
      </dgm:t>
    </dgm:pt>
    <dgm:pt modelId="{C46D2F3C-F715-4ED6-8D25-69E120B03F9E}" type="sibTrans" cxnId="{B4997451-33EE-4A71-BF13-2E312BE071EC}">
      <dgm:prSet/>
      <dgm:spPr/>
      <dgm:t>
        <a:bodyPr/>
        <a:lstStyle/>
        <a:p>
          <a:endParaRPr lang="ru-RU"/>
        </a:p>
      </dgm:t>
    </dgm:pt>
    <dgm:pt modelId="{5AC9BF05-720A-495B-B820-7FD8434E994B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Штраф в размере до 300 000 рублей;</a:t>
          </a:r>
          <a:endParaRPr lang="ru-RU" dirty="0">
            <a:solidFill>
              <a:schemeClr val="accent1"/>
            </a:solidFill>
          </a:endParaRPr>
        </a:p>
      </dgm:t>
    </dgm:pt>
    <dgm:pt modelId="{181A45F6-639A-4F01-98F1-9ADB3B4CE5F3}" type="parTrans" cxnId="{2402D49C-3162-4931-BB5E-7F3C1B39C824}">
      <dgm:prSet/>
      <dgm:spPr/>
      <dgm:t>
        <a:bodyPr/>
        <a:lstStyle/>
        <a:p>
          <a:endParaRPr lang="ru-RU"/>
        </a:p>
      </dgm:t>
    </dgm:pt>
    <dgm:pt modelId="{93758B08-DCA4-4191-803C-69F8F481580A}" type="sibTrans" cxnId="{2402D49C-3162-4931-BB5E-7F3C1B39C824}">
      <dgm:prSet/>
      <dgm:spPr/>
      <dgm:t>
        <a:bodyPr/>
        <a:lstStyle/>
        <a:p>
          <a:endParaRPr lang="ru-RU"/>
        </a:p>
      </dgm:t>
    </dgm:pt>
    <dgm:pt modelId="{B1CA3831-D982-4C84-B3BE-D01079B5A9E5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Лишение свободы до 10 лет</a:t>
          </a:r>
          <a:endParaRPr lang="ru-RU" dirty="0">
            <a:solidFill>
              <a:schemeClr val="accent1"/>
            </a:solidFill>
          </a:endParaRPr>
        </a:p>
      </dgm:t>
    </dgm:pt>
    <dgm:pt modelId="{7209F73D-A7A2-4515-BA84-9504DE1DBFE4}" type="parTrans" cxnId="{FFF7AAB2-7E5F-4690-8EAF-1D88795F5ED0}">
      <dgm:prSet/>
      <dgm:spPr/>
      <dgm:t>
        <a:bodyPr/>
        <a:lstStyle/>
        <a:p>
          <a:endParaRPr lang="ru-RU"/>
        </a:p>
      </dgm:t>
    </dgm:pt>
    <dgm:pt modelId="{436C74E8-E2C5-41A0-8CF2-AA9ACCF13230}" type="sibTrans" cxnId="{FFF7AAB2-7E5F-4690-8EAF-1D88795F5ED0}">
      <dgm:prSet/>
      <dgm:spPr/>
      <dgm:t>
        <a:bodyPr/>
        <a:lstStyle/>
        <a:p>
          <a:endParaRPr lang="ru-RU"/>
        </a:p>
      </dgm:t>
    </dgm:pt>
    <dgm:pt modelId="{4596951C-810B-4504-8B5C-41996C83439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Нецелевое расходование бюджетных средств ст. 285.1 УК РФ</a:t>
          </a:r>
          <a:endParaRPr lang="ru-RU" b="1" dirty="0">
            <a:solidFill>
              <a:schemeClr val="tx1"/>
            </a:solidFill>
          </a:endParaRPr>
        </a:p>
      </dgm:t>
    </dgm:pt>
    <dgm:pt modelId="{A4065718-AE95-49DE-9EBA-3B128540DFC0}" type="parTrans" cxnId="{1524F10A-F024-4B91-BB4D-CC524D631D9C}">
      <dgm:prSet/>
      <dgm:spPr/>
      <dgm:t>
        <a:bodyPr/>
        <a:lstStyle/>
        <a:p>
          <a:endParaRPr lang="ru-RU"/>
        </a:p>
      </dgm:t>
    </dgm:pt>
    <dgm:pt modelId="{66661E16-5A4B-4D32-A99C-6B7BF28E4D39}" type="sibTrans" cxnId="{1524F10A-F024-4B91-BB4D-CC524D631D9C}">
      <dgm:prSet/>
      <dgm:spPr/>
      <dgm:t>
        <a:bodyPr/>
        <a:lstStyle/>
        <a:p>
          <a:endParaRPr lang="ru-RU"/>
        </a:p>
      </dgm:t>
    </dgm:pt>
    <dgm:pt modelId="{5FFA2D94-C76E-4D65-B0D6-860FFBB2D0E6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Штраф в размере до 500 000 рублей;</a:t>
          </a:r>
          <a:endParaRPr lang="ru-RU" dirty="0">
            <a:solidFill>
              <a:schemeClr val="accent1"/>
            </a:solidFill>
          </a:endParaRPr>
        </a:p>
      </dgm:t>
    </dgm:pt>
    <dgm:pt modelId="{DD710443-20C9-4253-9D68-F0AE84F196E3}" type="parTrans" cxnId="{E4B45354-1F75-45F4-8FCE-BC8A2B95D3EE}">
      <dgm:prSet/>
      <dgm:spPr/>
      <dgm:t>
        <a:bodyPr/>
        <a:lstStyle/>
        <a:p>
          <a:endParaRPr lang="ru-RU"/>
        </a:p>
      </dgm:t>
    </dgm:pt>
    <dgm:pt modelId="{442E85D8-BBB9-4730-843A-FA1DFCB5AAD9}" type="sibTrans" cxnId="{E4B45354-1F75-45F4-8FCE-BC8A2B95D3EE}">
      <dgm:prSet/>
      <dgm:spPr/>
      <dgm:t>
        <a:bodyPr/>
        <a:lstStyle/>
        <a:p>
          <a:endParaRPr lang="ru-RU"/>
        </a:p>
      </dgm:t>
    </dgm:pt>
    <dgm:pt modelId="{EDFA8C4E-D4B2-468F-879D-BCDA7A1F6560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Лишение свободы до 5 лет</a:t>
          </a:r>
          <a:endParaRPr lang="ru-RU" dirty="0">
            <a:solidFill>
              <a:schemeClr val="accent1"/>
            </a:solidFill>
          </a:endParaRPr>
        </a:p>
      </dgm:t>
    </dgm:pt>
    <dgm:pt modelId="{B051B9F2-BCB0-4534-ABAD-8B7AEFBB77B7}" type="parTrans" cxnId="{961B8D84-58C0-4CA4-97CC-5E615C223EEC}">
      <dgm:prSet/>
      <dgm:spPr/>
      <dgm:t>
        <a:bodyPr/>
        <a:lstStyle/>
        <a:p>
          <a:endParaRPr lang="ru-RU"/>
        </a:p>
      </dgm:t>
    </dgm:pt>
    <dgm:pt modelId="{0C41CDD7-C12A-4F95-A8F2-783D845C66B9}" type="sibTrans" cxnId="{961B8D84-58C0-4CA4-97CC-5E615C223EEC}">
      <dgm:prSet/>
      <dgm:spPr/>
      <dgm:t>
        <a:bodyPr/>
        <a:lstStyle/>
        <a:p>
          <a:endParaRPr lang="ru-RU"/>
        </a:p>
      </dgm:t>
    </dgm:pt>
    <dgm:pt modelId="{A9C38CF9-EFDE-4D97-96A7-9D1CC2CFDAAA}" type="pres">
      <dgm:prSet presAssocID="{BD46DB4B-8D5F-44C1-A217-2E744503D5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3C1B3D-534C-4850-93C7-5189A9529E75}" type="pres">
      <dgm:prSet presAssocID="{C94F81A0-20DD-4A7B-982E-9447545DD881}" presName="linNode" presStyleCnt="0"/>
      <dgm:spPr/>
    </dgm:pt>
    <dgm:pt modelId="{5092F283-DF36-45E3-9646-ABC49A0652E1}" type="pres">
      <dgm:prSet presAssocID="{C94F81A0-20DD-4A7B-982E-9447545DD881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04CBE-E522-4CD9-9F87-CDAB183367E3}" type="pres">
      <dgm:prSet presAssocID="{C94F81A0-20DD-4A7B-982E-9447545DD881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1EA06-B3FE-4B06-9295-1116469843E0}" type="pres">
      <dgm:prSet presAssocID="{85C779E8-FE89-46E7-AFF1-C9D821DDFB4E}" presName="sp" presStyleCnt="0"/>
      <dgm:spPr/>
    </dgm:pt>
    <dgm:pt modelId="{88C8F514-4015-465E-AFD0-159AB74B2374}" type="pres">
      <dgm:prSet presAssocID="{A4DDCBA2-403E-40A9-83A2-0E8EA0123F5B}" presName="linNode" presStyleCnt="0"/>
      <dgm:spPr/>
    </dgm:pt>
    <dgm:pt modelId="{18C897EE-4629-4CC8-A0B1-1623244ABDFE}" type="pres">
      <dgm:prSet presAssocID="{A4DDCBA2-403E-40A9-83A2-0E8EA0123F5B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DCAF0-D7D9-49B1-B92D-B06CBEB6B9AC}" type="pres">
      <dgm:prSet presAssocID="{A4DDCBA2-403E-40A9-83A2-0E8EA0123F5B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09B34-FA4B-47AE-9FE2-4C44B8931E04}" type="pres">
      <dgm:prSet presAssocID="{638724C7-EF93-4001-AB54-35B2BF44618C}" presName="sp" presStyleCnt="0"/>
      <dgm:spPr/>
    </dgm:pt>
    <dgm:pt modelId="{9E2CD966-10AD-406E-8A58-E944E772EFE7}" type="pres">
      <dgm:prSet presAssocID="{DCC28E1C-65A3-4D53-8275-066104797AB0}" presName="linNode" presStyleCnt="0"/>
      <dgm:spPr/>
    </dgm:pt>
    <dgm:pt modelId="{A2F4579F-C930-4673-97EA-78A88437B00F}" type="pres">
      <dgm:prSet presAssocID="{DCC28E1C-65A3-4D53-8275-066104797AB0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D5CBF-3EEA-4207-BEE8-8213AB1BE783}" type="pres">
      <dgm:prSet presAssocID="{DCC28E1C-65A3-4D53-8275-066104797AB0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69315-E9DB-4DFD-AC36-B27D9CB8CD0E}" type="pres">
      <dgm:prSet presAssocID="{E1DB9CE4-9B15-48DC-BA1F-F78218C99F34}" presName="sp" presStyleCnt="0"/>
      <dgm:spPr/>
    </dgm:pt>
    <dgm:pt modelId="{17AF2AE9-771F-4AA6-991C-C96CF48A1A2E}" type="pres">
      <dgm:prSet presAssocID="{565E1429-FB89-407E-99E7-F2E121112C3F}" presName="linNode" presStyleCnt="0"/>
      <dgm:spPr/>
    </dgm:pt>
    <dgm:pt modelId="{07DC810A-3951-4D2D-8A36-70BF57323680}" type="pres">
      <dgm:prSet presAssocID="{565E1429-FB89-407E-99E7-F2E121112C3F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16355-B82F-4C40-89D9-536BA920AB66}" type="pres">
      <dgm:prSet presAssocID="{565E1429-FB89-407E-99E7-F2E121112C3F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9E37F-4EBC-4EF8-9713-B59B711B1E2A}" type="pres">
      <dgm:prSet presAssocID="{DE90A447-7316-4D24-9703-CF498508C168}" presName="sp" presStyleCnt="0"/>
      <dgm:spPr/>
    </dgm:pt>
    <dgm:pt modelId="{2ED73DFC-E1F3-4652-9A4C-2095AF80A47B}" type="pres">
      <dgm:prSet presAssocID="{00EBE58A-4502-4B68-BACB-AF5AE3714EED}" presName="linNode" presStyleCnt="0"/>
      <dgm:spPr/>
    </dgm:pt>
    <dgm:pt modelId="{7A9F0FC8-ECCF-4565-A919-5E51EA55597E}" type="pres">
      <dgm:prSet presAssocID="{00EBE58A-4502-4B68-BACB-AF5AE3714EED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0026F-061B-42E7-A6BB-3351D905113F}" type="pres">
      <dgm:prSet presAssocID="{00EBE58A-4502-4B68-BACB-AF5AE3714EED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F43E6-5F4A-492A-80B2-052929266A54}" type="pres">
      <dgm:prSet presAssocID="{1D73BFE5-262B-4484-BC2D-44736027F562}" presName="sp" presStyleCnt="0"/>
      <dgm:spPr/>
    </dgm:pt>
    <dgm:pt modelId="{7CAB75AB-3183-44D4-B859-0ECB6DC812E0}" type="pres">
      <dgm:prSet presAssocID="{49171CCB-4DD0-4ECE-ACF0-5D6C72462292}" presName="linNode" presStyleCnt="0"/>
      <dgm:spPr/>
    </dgm:pt>
    <dgm:pt modelId="{44B3D4B1-13D5-4DED-8C20-DF36CF734683}" type="pres">
      <dgm:prSet presAssocID="{49171CCB-4DD0-4ECE-ACF0-5D6C72462292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279FC-1BA2-4BB0-86BA-F90719773C0C}" type="pres">
      <dgm:prSet presAssocID="{49171CCB-4DD0-4ECE-ACF0-5D6C72462292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05781-B396-4050-B7E8-E9CB0E02E35F}" type="pres">
      <dgm:prSet presAssocID="{AEE33C71-08AB-463C-928A-71A4F945F198}" presName="sp" presStyleCnt="0"/>
      <dgm:spPr/>
    </dgm:pt>
    <dgm:pt modelId="{79C55487-6796-4638-9135-AEA1879511ED}" type="pres">
      <dgm:prSet presAssocID="{4596951C-810B-4504-8B5C-41996C834392}" presName="linNode" presStyleCnt="0"/>
      <dgm:spPr/>
    </dgm:pt>
    <dgm:pt modelId="{13E17B12-2202-4758-A99C-A4E9A2427E2B}" type="pres">
      <dgm:prSet presAssocID="{4596951C-810B-4504-8B5C-41996C834392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EBCE9-9CF3-4629-A9FE-EA3F534752C6}" type="pres">
      <dgm:prSet presAssocID="{4596951C-810B-4504-8B5C-41996C834392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D0F6D-08EF-4A7E-BE21-E6034D550B26}" type="presOf" srcId="{5FFA2D94-C76E-4D65-B0D6-860FFBB2D0E6}" destId="{48BEBCE9-9CF3-4629-A9FE-EA3F534752C6}" srcOrd="0" destOrd="0" presId="urn:microsoft.com/office/officeart/2005/8/layout/vList5"/>
    <dgm:cxn modelId="{7BF3F8D7-B54D-4BF4-AF66-A382F7907EF0}" srcId="{C94F81A0-20DD-4A7B-982E-9447545DD881}" destId="{E311D1B2-5FDD-4122-88C8-FBE6C89498B4}" srcOrd="1" destOrd="0" parTransId="{5D47421A-0753-4241-B66E-167F425CE58E}" sibTransId="{67D35587-4059-4451-96EB-E6DF27105570}"/>
    <dgm:cxn modelId="{6E213F06-C5DB-4CB3-A2B2-840E38BF51EC}" srcId="{DCC28E1C-65A3-4D53-8275-066104797AB0}" destId="{D6732F64-E7E5-48F3-9200-599F3FC4F043}" srcOrd="1" destOrd="0" parTransId="{43408440-F72E-4C8B-AE70-345250F31271}" sibTransId="{FF1085AF-32D7-4E6D-84DC-A23E9FE574AD}"/>
    <dgm:cxn modelId="{DC73320A-9D54-4B64-AADD-5B2E6A9A545E}" type="presOf" srcId="{E311D1B2-5FDD-4122-88C8-FBE6C89498B4}" destId="{E7F04CBE-E522-4CD9-9F87-CDAB183367E3}" srcOrd="0" destOrd="1" presId="urn:microsoft.com/office/officeart/2005/8/layout/vList5"/>
    <dgm:cxn modelId="{04996E61-BE55-4171-B48D-CB916DADA95C}" srcId="{BD46DB4B-8D5F-44C1-A217-2E744503D5DE}" destId="{565E1429-FB89-407E-99E7-F2E121112C3F}" srcOrd="3" destOrd="0" parTransId="{FC8D6DE9-2312-4D86-9985-FCCB81A6AA8E}" sibTransId="{DE90A447-7316-4D24-9703-CF498508C168}"/>
    <dgm:cxn modelId="{138A92CC-3478-4DB0-895A-0042B18E0DD3}" type="presOf" srcId="{49171CCB-4DD0-4ECE-ACF0-5D6C72462292}" destId="{44B3D4B1-13D5-4DED-8C20-DF36CF734683}" srcOrd="0" destOrd="0" presId="urn:microsoft.com/office/officeart/2005/8/layout/vList5"/>
    <dgm:cxn modelId="{5C55F33D-6238-415B-8171-1F5D96771D46}" type="presOf" srcId="{2B6940AB-7945-4630-BC97-75A3C70D07A1}" destId="{E7F04CBE-E522-4CD9-9F87-CDAB183367E3}" srcOrd="0" destOrd="0" presId="urn:microsoft.com/office/officeart/2005/8/layout/vList5"/>
    <dgm:cxn modelId="{AAEE0F45-AC2E-44A4-A1C7-3CBAF39368CE}" type="presOf" srcId="{A4DDCBA2-403E-40A9-83A2-0E8EA0123F5B}" destId="{18C897EE-4629-4CC8-A0B1-1623244ABDFE}" srcOrd="0" destOrd="0" presId="urn:microsoft.com/office/officeart/2005/8/layout/vList5"/>
    <dgm:cxn modelId="{EDD0D7EA-84E6-4E4D-88C0-A98621A96959}" type="presOf" srcId="{82A08B52-1FFB-4704-96E7-208CF9ED2796}" destId="{251DCAF0-D7D9-49B1-B92D-B06CBEB6B9AC}" srcOrd="0" destOrd="0" presId="urn:microsoft.com/office/officeart/2005/8/layout/vList5"/>
    <dgm:cxn modelId="{50A87186-DDEF-4954-9800-E03E63FE25AA}" type="presOf" srcId="{4596951C-810B-4504-8B5C-41996C834392}" destId="{13E17B12-2202-4758-A99C-A4E9A2427E2B}" srcOrd="0" destOrd="0" presId="urn:microsoft.com/office/officeart/2005/8/layout/vList5"/>
    <dgm:cxn modelId="{D5B11B69-EC04-4F30-8ECC-84917B11CDF9}" srcId="{A4DDCBA2-403E-40A9-83A2-0E8EA0123F5B}" destId="{60E75880-8317-445F-A2BA-2703C9CEA79B}" srcOrd="1" destOrd="0" parTransId="{D02A9115-8137-43E3-9857-C1DCE852C441}" sibTransId="{DB29374B-13E9-47A7-B4BF-B08442CB57F8}"/>
    <dgm:cxn modelId="{0873126B-7813-44A5-824B-FF21C280A86E}" type="presOf" srcId="{5AC9BF05-720A-495B-B820-7FD8434E994B}" destId="{9390026F-061B-42E7-A6BB-3351D905113F}" srcOrd="0" destOrd="0" presId="urn:microsoft.com/office/officeart/2005/8/layout/vList5"/>
    <dgm:cxn modelId="{FFF7AAB2-7E5F-4690-8EAF-1D88795F5ED0}" srcId="{00EBE58A-4502-4B68-BACB-AF5AE3714EED}" destId="{B1CA3831-D982-4C84-B3BE-D01079B5A9E5}" srcOrd="1" destOrd="0" parTransId="{7209F73D-A7A2-4515-BA84-9504DE1DBFE4}" sibTransId="{436C74E8-E2C5-41A0-8CF2-AA9ACCF13230}"/>
    <dgm:cxn modelId="{A51BB30D-D5E2-4CB1-90AA-D5EA010376CB}" type="presOf" srcId="{C94F81A0-20DD-4A7B-982E-9447545DD881}" destId="{5092F283-DF36-45E3-9646-ABC49A0652E1}" srcOrd="0" destOrd="0" presId="urn:microsoft.com/office/officeart/2005/8/layout/vList5"/>
    <dgm:cxn modelId="{8FC453B8-2038-4DF0-8637-462AD094642E}" type="presOf" srcId="{DCC28E1C-65A3-4D53-8275-066104797AB0}" destId="{A2F4579F-C930-4673-97EA-78A88437B00F}" srcOrd="0" destOrd="0" presId="urn:microsoft.com/office/officeart/2005/8/layout/vList5"/>
    <dgm:cxn modelId="{A059ED8A-7DFE-4E9D-988C-40DAAC759075}" type="presOf" srcId="{BD46DB4B-8D5F-44C1-A217-2E744503D5DE}" destId="{A9C38CF9-EFDE-4D97-96A7-9D1CC2CFDAAA}" srcOrd="0" destOrd="0" presId="urn:microsoft.com/office/officeart/2005/8/layout/vList5"/>
    <dgm:cxn modelId="{37EE253D-EAA2-434C-A4BE-F45CA4E72A87}" type="presOf" srcId="{00EBE58A-4502-4B68-BACB-AF5AE3714EED}" destId="{7A9F0FC8-ECCF-4565-A919-5E51EA55597E}" srcOrd="0" destOrd="0" presId="urn:microsoft.com/office/officeart/2005/8/layout/vList5"/>
    <dgm:cxn modelId="{961B8D84-58C0-4CA4-97CC-5E615C223EEC}" srcId="{4596951C-810B-4504-8B5C-41996C834392}" destId="{EDFA8C4E-D4B2-468F-879D-BCDA7A1F6560}" srcOrd="1" destOrd="0" parTransId="{B051B9F2-BCB0-4534-ABAD-8B7AEFBB77B7}" sibTransId="{0C41CDD7-C12A-4F95-A8F2-783D845C66B9}"/>
    <dgm:cxn modelId="{D98C834D-C228-4CC7-BAC4-0C770A46DBEC}" type="presOf" srcId="{B1CA3831-D982-4C84-B3BE-D01079B5A9E5}" destId="{9390026F-061B-42E7-A6BB-3351D905113F}" srcOrd="0" destOrd="1" presId="urn:microsoft.com/office/officeart/2005/8/layout/vList5"/>
    <dgm:cxn modelId="{2402D49C-3162-4931-BB5E-7F3C1B39C824}" srcId="{00EBE58A-4502-4B68-BACB-AF5AE3714EED}" destId="{5AC9BF05-720A-495B-B820-7FD8434E994B}" srcOrd="0" destOrd="0" parTransId="{181A45F6-639A-4F01-98F1-9ADB3B4CE5F3}" sibTransId="{93758B08-DCA4-4191-803C-69F8F481580A}"/>
    <dgm:cxn modelId="{BB2F3C14-B488-4FC2-913D-C4B964D3B4C0}" srcId="{49171CCB-4DD0-4ECE-ACF0-5D6C72462292}" destId="{284307F1-17D9-45AA-ABF8-BB601B1A07DE}" srcOrd="0" destOrd="0" parTransId="{C2DD3A2E-F9BD-487C-A4AF-1B880E3504A4}" sibTransId="{88A555DB-662D-438E-A498-77A1AC10A9CF}"/>
    <dgm:cxn modelId="{04E6C9ED-7E13-46DB-BF43-50AEA18C3C89}" srcId="{565E1429-FB89-407E-99E7-F2E121112C3F}" destId="{97F4B31E-0AF0-405E-A12F-C99908C4234B}" srcOrd="1" destOrd="0" parTransId="{E6E413D0-1194-4768-AEBF-5AAAF58AC9DD}" sibTransId="{5A5E56E5-2BDE-4C9D-851E-B8FCB987F276}"/>
    <dgm:cxn modelId="{583FEA62-1CFA-4010-B7E2-A24DE4A258D5}" type="presOf" srcId="{EDFA8C4E-D4B2-468F-879D-BCDA7A1F6560}" destId="{48BEBCE9-9CF3-4629-A9FE-EA3F534752C6}" srcOrd="0" destOrd="1" presId="urn:microsoft.com/office/officeart/2005/8/layout/vList5"/>
    <dgm:cxn modelId="{ABB17BD1-0FA9-4609-BE1E-492AA8F372A4}" type="presOf" srcId="{284307F1-17D9-45AA-ABF8-BB601B1A07DE}" destId="{573279FC-1BA2-4BB0-86BA-F90719773C0C}" srcOrd="0" destOrd="0" presId="urn:microsoft.com/office/officeart/2005/8/layout/vList5"/>
    <dgm:cxn modelId="{0BE51F40-5710-4297-85F1-C720FCAB3FBA}" srcId="{C94F81A0-20DD-4A7B-982E-9447545DD881}" destId="{2B6940AB-7945-4630-BC97-75A3C70D07A1}" srcOrd="0" destOrd="0" parTransId="{413C87C1-090B-4ED1-B4B0-6740C44673B5}" sibTransId="{D623270B-6E3F-44FD-AACD-C361945F0E43}"/>
    <dgm:cxn modelId="{60EB84E0-D80E-4D7A-8EC6-B3690BB84D63}" srcId="{BD46DB4B-8D5F-44C1-A217-2E744503D5DE}" destId="{A4DDCBA2-403E-40A9-83A2-0E8EA0123F5B}" srcOrd="1" destOrd="0" parTransId="{ED985E4E-E4FF-463A-80F6-AEA9D449F0F3}" sibTransId="{638724C7-EF93-4001-AB54-35B2BF44618C}"/>
    <dgm:cxn modelId="{E4B45354-1F75-45F4-8FCE-BC8A2B95D3EE}" srcId="{4596951C-810B-4504-8B5C-41996C834392}" destId="{5FFA2D94-C76E-4D65-B0D6-860FFBB2D0E6}" srcOrd="0" destOrd="0" parTransId="{DD710443-20C9-4253-9D68-F0AE84F196E3}" sibTransId="{442E85D8-BBB9-4730-843A-FA1DFCB5AAD9}"/>
    <dgm:cxn modelId="{82514F55-DF8D-4D7D-B03F-4E6D49790369}" srcId="{BD46DB4B-8D5F-44C1-A217-2E744503D5DE}" destId="{49171CCB-4DD0-4ECE-ACF0-5D6C72462292}" srcOrd="5" destOrd="0" parTransId="{B8425B23-FEB6-4DEA-8EA8-6540D4147F42}" sibTransId="{AEE33C71-08AB-463C-928A-71A4F945F198}"/>
    <dgm:cxn modelId="{7D5B448D-E759-4E92-A43C-76B239B339B1}" type="presOf" srcId="{D6732F64-E7E5-48F3-9200-599F3FC4F043}" destId="{455D5CBF-3EEA-4207-BEE8-8213AB1BE783}" srcOrd="0" destOrd="1" presId="urn:microsoft.com/office/officeart/2005/8/layout/vList5"/>
    <dgm:cxn modelId="{B4997451-33EE-4A71-BF13-2E312BE071EC}" srcId="{49171CCB-4DD0-4ECE-ACF0-5D6C72462292}" destId="{0B56BCFC-9825-4891-B52C-0FB60C7E01DE}" srcOrd="1" destOrd="0" parTransId="{3D4D5E25-DB80-4EF7-B7C9-C44772F7A357}" sibTransId="{C46D2F3C-F715-4ED6-8D25-69E120B03F9E}"/>
    <dgm:cxn modelId="{3980A5F4-0832-4EB9-9EA1-F427F9A916F4}" srcId="{565E1429-FB89-407E-99E7-F2E121112C3F}" destId="{11CCF1AF-89D4-453A-B8AA-D1F22AF58AAC}" srcOrd="0" destOrd="0" parTransId="{12A3F48D-F78C-4D9E-8E74-05F417286C02}" sibTransId="{2E313A06-6B80-4EB7-9B9E-7619E50A4A95}"/>
    <dgm:cxn modelId="{D760797A-4D85-40D2-BE9D-D0CB7230B459}" srcId="{BD46DB4B-8D5F-44C1-A217-2E744503D5DE}" destId="{00EBE58A-4502-4B68-BACB-AF5AE3714EED}" srcOrd="4" destOrd="0" parTransId="{5E61EA71-9344-4E74-86AC-DC07E0B68EC9}" sibTransId="{1D73BFE5-262B-4484-BC2D-44736027F562}"/>
    <dgm:cxn modelId="{0D835593-BFDE-42BD-9EE8-02E6C2B7A8A2}" type="presOf" srcId="{97F4B31E-0AF0-405E-A12F-C99908C4234B}" destId="{F9116355-B82F-4C40-89D9-536BA920AB66}" srcOrd="0" destOrd="1" presId="urn:microsoft.com/office/officeart/2005/8/layout/vList5"/>
    <dgm:cxn modelId="{CAB9B2CD-79DC-40CF-A092-593D0D6427F6}" type="presOf" srcId="{60E75880-8317-445F-A2BA-2703C9CEA79B}" destId="{251DCAF0-D7D9-49B1-B92D-B06CBEB6B9AC}" srcOrd="0" destOrd="1" presId="urn:microsoft.com/office/officeart/2005/8/layout/vList5"/>
    <dgm:cxn modelId="{19A9B01C-437C-4CD3-B02D-F133FD0CD427}" srcId="{BD46DB4B-8D5F-44C1-A217-2E744503D5DE}" destId="{DCC28E1C-65A3-4D53-8275-066104797AB0}" srcOrd="2" destOrd="0" parTransId="{2BE0EC8E-ACF2-4E3A-80A5-6FD55845D5E9}" sibTransId="{E1DB9CE4-9B15-48DC-BA1F-F78218C99F34}"/>
    <dgm:cxn modelId="{D9C99669-6CDB-4FE6-BB3E-C1E5DA279C2D}" srcId="{A4DDCBA2-403E-40A9-83A2-0E8EA0123F5B}" destId="{82A08B52-1FFB-4704-96E7-208CF9ED2796}" srcOrd="0" destOrd="0" parTransId="{800082A7-5EE4-40A9-8BF8-8CFC18CFE305}" sibTransId="{E71BEEB2-4E69-456D-AB78-E8F3C925C607}"/>
    <dgm:cxn modelId="{50ED6F0E-7DA8-4434-9446-E91C4E48BA2F}" srcId="{BD46DB4B-8D5F-44C1-A217-2E744503D5DE}" destId="{C94F81A0-20DD-4A7B-982E-9447545DD881}" srcOrd="0" destOrd="0" parTransId="{00CF6350-EFEF-4AF8-9726-775EEAA8C928}" sibTransId="{85C779E8-FE89-46E7-AFF1-C9D821DDFB4E}"/>
    <dgm:cxn modelId="{BB89DB24-1271-4807-8CEE-16B0B703D13B}" type="presOf" srcId="{565E1429-FB89-407E-99E7-F2E121112C3F}" destId="{07DC810A-3951-4D2D-8A36-70BF57323680}" srcOrd="0" destOrd="0" presId="urn:microsoft.com/office/officeart/2005/8/layout/vList5"/>
    <dgm:cxn modelId="{730166D3-7431-4E43-BC2B-D5DF98E248E1}" type="presOf" srcId="{11CCF1AF-89D4-453A-B8AA-D1F22AF58AAC}" destId="{F9116355-B82F-4C40-89D9-536BA920AB66}" srcOrd="0" destOrd="0" presId="urn:microsoft.com/office/officeart/2005/8/layout/vList5"/>
    <dgm:cxn modelId="{1524F10A-F024-4B91-BB4D-CC524D631D9C}" srcId="{BD46DB4B-8D5F-44C1-A217-2E744503D5DE}" destId="{4596951C-810B-4504-8B5C-41996C834392}" srcOrd="6" destOrd="0" parTransId="{A4065718-AE95-49DE-9EBA-3B128540DFC0}" sibTransId="{66661E16-5A4B-4D32-A99C-6B7BF28E4D39}"/>
    <dgm:cxn modelId="{3F8187F1-ADCC-4B1A-B0F9-207494BA4BF6}" type="presOf" srcId="{91867D1E-7280-4EB3-8238-7A77B4522E45}" destId="{455D5CBF-3EEA-4207-BEE8-8213AB1BE783}" srcOrd="0" destOrd="0" presId="urn:microsoft.com/office/officeart/2005/8/layout/vList5"/>
    <dgm:cxn modelId="{979A9460-81E7-4105-B57D-0660AD8CAEB2}" type="presOf" srcId="{0B56BCFC-9825-4891-B52C-0FB60C7E01DE}" destId="{573279FC-1BA2-4BB0-86BA-F90719773C0C}" srcOrd="0" destOrd="1" presId="urn:microsoft.com/office/officeart/2005/8/layout/vList5"/>
    <dgm:cxn modelId="{43207E97-FDDC-418F-ACE5-3993204E5CCC}" srcId="{DCC28E1C-65A3-4D53-8275-066104797AB0}" destId="{91867D1E-7280-4EB3-8238-7A77B4522E45}" srcOrd="0" destOrd="0" parTransId="{04B6005F-61B3-409F-860A-738B3B13184A}" sibTransId="{975E6154-8E2F-40EB-9FB3-43EC1F8BF9F9}"/>
    <dgm:cxn modelId="{8AFFA723-BFD2-4192-B657-7F7C62542FD2}" type="presParOf" srcId="{A9C38CF9-EFDE-4D97-96A7-9D1CC2CFDAAA}" destId="{423C1B3D-534C-4850-93C7-5189A9529E75}" srcOrd="0" destOrd="0" presId="urn:microsoft.com/office/officeart/2005/8/layout/vList5"/>
    <dgm:cxn modelId="{04CED53D-A486-4D68-9811-94A97B6EAB9F}" type="presParOf" srcId="{423C1B3D-534C-4850-93C7-5189A9529E75}" destId="{5092F283-DF36-45E3-9646-ABC49A0652E1}" srcOrd="0" destOrd="0" presId="urn:microsoft.com/office/officeart/2005/8/layout/vList5"/>
    <dgm:cxn modelId="{461985E9-83FB-46CC-A427-B7FD7A116E78}" type="presParOf" srcId="{423C1B3D-534C-4850-93C7-5189A9529E75}" destId="{E7F04CBE-E522-4CD9-9F87-CDAB183367E3}" srcOrd="1" destOrd="0" presId="urn:microsoft.com/office/officeart/2005/8/layout/vList5"/>
    <dgm:cxn modelId="{092A3F89-3077-4E3A-8A1C-787D71BE4556}" type="presParOf" srcId="{A9C38CF9-EFDE-4D97-96A7-9D1CC2CFDAAA}" destId="{FAB1EA06-B3FE-4B06-9295-1116469843E0}" srcOrd="1" destOrd="0" presId="urn:microsoft.com/office/officeart/2005/8/layout/vList5"/>
    <dgm:cxn modelId="{BF519664-FFFE-482E-81FB-91EABC544E7B}" type="presParOf" srcId="{A9C38CF9-EFDE-4D97-96A7-9D1CC2CFDAAA}" destId="{88C8F514-4015-465E-AFD0-159AB74B2374}" srcOrd="2" destOrd="0" presId="urn:microsoft.com/office/officeart/2005/8/layout/vList5"/>
    <dgm:cxn modelId="{45B5F77E-F96B-4D7C-A724-A9927431EC26}" type="presParOf" srcId="{88C8F514-4015-465E-AFD0-159AB74B2374}" destId="{18C897EE-4629-4CC8-A0B1-1623244ABDFE}" srcOrd="0" destOrd="0" presId="urn:microsoft.com/office/officeart/2005/8/layout/vList5"/>
    <dgm:cxn modelId="{F733881C-D982-4039-9B9E-A8066C3FA138}" type="presParOf" srcId="{88C8F514-4015-465E-AFD0-159AB74B2374}" destId="{251DCAF0-D7D9-49B1-B92D-B06CBEB6B9AC}" srcOrd="1" destOrd="0" presId="urn:microsoft.com/office/officeart/2005/8/layout/vList5"/>
    <dgm:cxn modelId="{CF04DEFD-4E15-4761-BE7E-2EBECC3B7977}" type="presParOf" srcId="{A9C38CF9-EFDE-4D97-96A7-9D1CC2CFDAAA}" destId="{08809B34-FA4B-47AE-9FE2-4C44B8931E04}" srcOrd="3" destOrd="0" presId="urn:microsoft.com/office/officeart/2005/8/layout/vList5"/>
    <dgm:cxn modelId="{A31061DC-197F-47AE-B24D-56A2EBA64939}" type="presParOf" srcId="{A9C38CF9-EFDE-4D97-96A7-9D1CC2CFDAAA}" destId="{9E2CD966-10AD-406E-8A58-E944E772EFE7}" srcOrd="4" destOrd="0" presId="urn:microsoft.com/office/officeart/2005/8/layout/vList5"/>
    <dgm:cxn modelId="{A03BC561-FF12-4727-80BE-0153608122FF}" type="presParOf" srcId="{9E2CD966-10AD-406E-8A58-E944E772EFE7}" destId="{A2F4579F-C930-4673-97EA-78A88437B00F}" srcOrd="0" destOrd="0" presId="urn:microsoft.com/office/officeart/2005/8/layout/vList5"/>
    <dgm:cxn modelId="{B3FDF83F-91AA-4153-ADD2-BB0BCB0CAB99}" type="presParOf" srcId="{9E2CD966-10AD-406E-8A58-E944E772EFE7}" destId="{455D5CBF-3EEA-4207-BEE8-8213AB1BE783}" srcOrd="1" destOrd="0" presId="urn:microsoft.com/office/officeart/2005/8/layout/vList5"/>
    <dgm:cxn modelId="{17CFF96D-BD9E-49AC-AEFD-45803D09BBE9}" type="presParOf" srcId="{A9C38CF9-EFDE-4D97-96A7-9D1CC2CFDAAA}" destId="{BA969315-E9DB-4DFD-AC36-B27D9CB8CD0E}" srcOrd="5" destOrd="0" presId="urn:microsoft.com/office/officeart/2005/8/layout/vList5"/>
    <dgm:cxn modelId="{358B0ABA-2AF3-4094-B167-7ECB67AB7B5B}" type="presParOf" srcId="{A9C38CF9-EFDE-4D97-96A7-9D1CC2CFDAAA}" destId="{17AF2AE9-771F-4AA6-991C-C96CF48A1A2E}" srcOrd="6" destOrd="0" presId="urn:microsoft.com/office/officeart/2005/8/layout/vList5"/>
    <dgm:cxn modelId="{F44B6DB3-1562-4688-8F67-A12FE2B4F82A}" type="presParOf" srcId="{17AF2AE9-771F-4AA6-991C-C96CF48A1A2E}" destId="{07DC810A-3951-4D2D-8A36-70BF57323680}" srcOrd="0" destOrd="0" presId="urn:microsoft.com/office/officeart/2005/8/layout/vList5"/>
    <dgm:cxn modelId="{E71C4E6B-AF1F-4154-9FC0-5F3F149916A4}" type="presParOf" srcId="{17AF2AE9-771F-4AA6-991C-C96CF48A1A2E}" destId="{F9116355-B82F-4C40-89D9-536BA920AB66}" srcOrd="1" destOrd="0" presId="urn:microsoft.com/office/officeart/2005/8/layout/vList5"/>
    <dgm:cxn modelId="{D49CB37D-9C65-4BD2-8558-A05E762D0CE6}" type="presParOf" srcId="{A9C38CF9-EFDE-4D97-96A7-9D1CC2CFDAAA}" destId="{B3E9E37F-4EBC-4EF8-9713-B59B711B1E2A}" srcOrd="7" destOrd="0" presId="urn:microsoft.com/office/officeart/2005/8/layout/vList5"/>
    <dgm:cxn modelId="{78FBC24F-12B6-4DF3-B368-B375570B1775}" type="presParOf" srcId="{A9C38CF9-EFDE-4D97-96A7-9D1CC2CFDAAA}" destId="{2ED73DFC-E1F3-4652-9A4C-2095AF80A47B}" srcOrd="8" destOrd="0" presId="urn:microsoft.com/office/officeart/2005/8/layout/vList5"/>
    <dgm:cxn modelId="{C43A108B-8B78-499F-A568-5EA80EFD0E75}" type="presParOf" srcId="{2ED73DFC-E1F3-4652-9A4C-2095AF80A47B}" destId="{7A9F0FC8-ECCF-4565-A919-5E51EA55597E}" srcOrd="0" destOrd="0" presId="urn:microsoft.com/office/officeart/2005/8/layout/vList5"/>
    <dgm:cxn modelId="{DF3B5A41-29B0-4B98-A780-741636FD9DCB}" type="presParOf" srcId="{2ED73DFC-E1F3-4652-9A4C-2095AF80A47B}" destId="{9390026F-061B-42E7-A6BB-3351D905113F}" srcOrd="1" destOrd="0" presId="urn:microsoft.com/office/officeart/2005/8/layout/vList5"/>
    <dgm:cxn modelId="{A647C240-B22E-443A-86BB-2FDF3B1EDB57}" type="presParOf" srcId="{A9C38CF9-EFDE-4D97-96A7-9D1CC2CFDAAA}" destId="{2FCF43E6-5F4A-492A-80B2-052929266A54}" srcOrd="9" destOrd="0" presId="urn:microsoft.com/office/officeart/2005/8/layout/vList5"/>
    <dgm:cxn modelId="{963FB9ED-FAF9-44EA-8E97-859B8EC82DAD}" type="presParOf" srcId="{A9C38CF9-EFDE-4D97-96A7-9D1CC2CFDAAA}" destId="{7CAB75AB-3183-44D4-B859-0ECB6DC812E0}" srcOrd="10" destOrd="0" presId="urn:microsoft.com/office/officeart/2005/8/layout/vList5"/>
    <dgm:cxn modelId="{01D76706-25A8-4F71-8247-C40577A85ABB}" type="presParOf" srcId="{7CAB75AB-3183-44D4-B859-0ECB6DC812E0}" destId="{44B3D4B1-13D5-4DED-8C20-DF36CF734683}" srcOrd="0" destOrd="0" presId="urn:microsoft.com/office/officeart/2005/8/layout/vList5"/>
    <dgm:cxn modelId="{56FF1AAB-5FD7-44C3-A1B1-5105569F9D9A}" type="presParOf" srcId="{7CAB75AB-3183-44D4-B859-0ECB6DC812E0}" destId="{573279FC-1BA2-4BB0-86BA-F90719773C0C}" srcOrd="1" destOrd="0" presId="urn:microsoft.com/office/officeart/2005/8/layout/vList5"/>
    <dgm:cxn modelId="{D659D47E-6984-4BD3-91F2-E802ED5B18FE}" type="presParOf" srcId="{A9C38CF9-EFDE-4D97-96A7-9D1CC2CFDAAA}" destId="{AA805781-B396-4050-B7E8-E9CB0E02E35F}" srcOrd="11" destOrd="0" presId="urn:microsoft.com/office/officeart/2005/8/layout/vList5"/>
    <dgm:cxn modelId="{8D3BC189-25DC-436F-BD3B-E8D493D4B849}" type="presParOf" srcId="{A9C38CF9-EFDE-4D97-96A7-9D1CC2CFDAAA}" destId="{79C55487-6796-4638-9135-AEA1879511ED}" srcOrd="12" destOrd="0" presId="urn:microsoft.com/office/officeart/2005/8/layout/vList5"/>
    <dgm:cxn modelId="{8A4E35F8-75EF-4646-905F-DC6C75D7E2E3}" type="presParOf" srcId="{79C55487-6796-4638-9135-AEA1879511ED}" destId="{13E17B12-2202-4758-A99C-A4E9A2427E2B}" srcOrd="0" destOrd="0" presId="urn:microsoft.com/office/officeart/2005/8/layout/vList5"/>
    <dgm:cxn modelId="{A5CF5A44-315F-4C77-AF94-C237F66E42D0}" type="presParOf" srcId="{79C55487-6796-4638-9135-AEA1879511ED}" destId="{48BEBCE9-9CF3-4629-A9FE-EA3F534752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04CBE-E522-4CD9-9F87-CDAB183367E3}">
      <dsp:nvSpPr>
        <dsp:cNvPr id="0" name=""/>
        <dsp:cNvSpPr/>
      </dsp:nvSpPr>
      <dsp:spPr>
        <a:xfrm rot="5400000">
          <a:off x="7258325" y="-3212459"/>
          <a:ext cx="520437" cy="7076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Штраф в размере до 5000 000 рублей;</a:t>
          </a:r>
          <a:endParaRPr lang="ru-RU" sz="1300" kern="1200" dirty="0">
            <a:solidFill>
              <a:schemeClr val="accent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Лишение свободы до 15 лет</a:t>
          </a:r>
          <a:endParaRPr lang="ru-RU" sz="1300" kern="1200" dirty="0">
            <a:solidFill>
              <a:schemeClr val="accent1"/>
            </a:solidFill>
          </a:endParaRPr>
        </a:p>
      </dsp:txBody>
      <dsp:txXfrm rot="-5400000">
        <a:off x="3980405" y="90867"/>
        <a:ext cx="7050871" cy="469625"/>
      </dsp:txXfrm>
    </dsp:sp>
    <dsp:sp modelId="{5092F283-DF36-45E3-9646-ABC49A0652E1}">
      <dsp:nvSpPr>
        <dsp:cNvPr id="0" name=""/>
        <dsp:cNvSpPr/>
      </dsp:nvSpPr>
      <dsp:spPr>
        <a:xfrm>
          <a:off x="0" y="405"/>
          <a:ext cx="3980405" cy="650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Получение взятки ст. 290 УК РФ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757" y="32162"/>
        <a:ext cx="3916891" cy="587032"/>
      </dsp:txXfrm>
    </dsp:sp>
    <dsp:sp modelId="{251DCAF0-D7D9-49B1-B92D-B06CBEB6B9AC}">
      <dsp:nvSpPr>
        <dsp:cNvPr id="0" name=""/>
        <dsp:cNvSpPr/>
      </dsp:nvSpPr>
      <dsp:spPr>
        <a:xfrm rot="5400000">
          <a:off x="7258325" y="-2529385"/>
          <a:ext cx="520437" cy="7076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Штраф в размере до 4000 000 рублей;</a:t>
          </a:r>
          <a:endParaRPr lang="ru-RU" sz="1300" kern="1200" dirty="0">
            <a:solidFill>
              <a:schemeClr val="accent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Лишение свободы до 15 лет</a:t>
          </a:r>
          <a:endParaRPr lang="ru-RU" sz="1300" kern="1200" dirty="0">
            <a:solidFill>
              <a:schemeClr val="accent1"/>
            </a:solidFill>
          </a:endParaRPr>
        </a:p>
      </dsp:txBody>
      <dsp:txXfrm rot="-5400000">
        <a:off x="3980405" y="773941"/>
        <a:ext cx="7050871" cy="469625"/>
      </dsp:txXfrm>
    </dsp:sp>
    <dsp:sp modelId="{18C897EE-4629-4CC8-A0B1-1623244ABDFE}">
      <dsp:nvSpPr>
        <dsp:cNvPr id="0" name=""/>
        <dsp:cNvSpPr/>
      </dsp:nvSpPr>
      <dsp:spPr>
        <a:xfrm>
          <a:off x="0" y="683479"/>
          <a:ext cx="3980405" cy="650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Дача взятки ст. 291 УК РФ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757" y="715236"/>
        <a:ext cx="3916891" cy="587032"/>
      </dsp:txXfrm>
    </dsp:sp>
    <dsp:sp modelId="{455D5CBF-3EEA-4207-BEE8-8213AB1BE783}">
      <dsp:nvSpPr>
        <dsp:cNvPr id="0" name=""/>
        <dsp:cNvSpPr/>
      </dsp:nvSpPr>
      <dsp:spPr>
        <a:xfrm rot="5400000">
          <a:off x="7258325" y="-1846311"/>
          <a:ext cx="520437" cy="7076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Штраф в размере до 3000 000 рублей;</a:t>
          </a:r>
          <a:endParaRPr lang="ru-RU" sz="1300" kern="1200" dirty="0">
            <a:solidFill>
              <a:schemeClr val="accent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Лишение свободы до 12 лет</a:t>
          </a:r>
          <a:endParaRPr lang="ru-RU" sz="1300" kern="1200" dirty="0">
            <a:solidFill>
              <a:schemeClr val="accent1"/>
            </a:solidFill>
          </a:endParaRPr>
        </a:p>
      </dsp:txBody>
      <dsp:txXfrm rot="-5400000">
        <a:off x="3980405" y="1457015"/>
        <a:ext cx="7050871" cy="469625"/>
      </dsp:txXfrm>
    </dsp:sp>
    <dsp:sp modelId="{A2F4579F-C930-4673-97EA-78A88437B00F}">
      <dsp:nvSpPr>
        <dsp:cNvPr id="0" name=""/>
        <dsp:cNvSpPr/>
      </dsp:nvSpPr>
      <dsp:spPr>
        <a:xfrm>
          <a:off x="0" y="1366553"/>
          <a:ext cx="3980405" cy="650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Посредничество во взяточничестве ст. 291.1 УК РФ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757" y="1398310"/>
        <a:ext cx="3916891" cy="587032"/>
      </dsp:txXfrm>
    </dsp:sp>
    <dsp:sp modelId="{F9116355-B82F-4C40-89D9-536BA920AB66}">
      <dsp:nvSpPr>
        <dsp:cNvPr id="0" name=""/>
        <dsp:cNvSpPr/>
      </dsp:nvSpPr>
      <dsp:spPr>
        <a:xfrm rot="5400000">
          <a:off x="7258325" y="-1163238"/>
          <a:ext cx="520437" cy="7076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Штраф в размере до 1000 000 рублей;</a:t>
          </a:r>
          <a:endParaRPr lang="ru-RU" sz="1300" kern="1200" dirty="0">
            <a:solidFill>
              <a:schemeClr val="accent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Лишение свободы до 3 лет</a:t>
          </a:r>
          <a:endParaRPr lang="ru-RU" sz="1300" kern="1200" dirty="0">
            <a:solidFill>
              <a:schemeClr val="accent1"/>
            </a:solidFill>
          </a:endParaRPr>
        </a:p>
      </dsp:txBody>
      <dsp:txXfrm rot="-5400000">
        <a:off x="3980405" y="2140088"/>
        <a:ext cx="7050871" cy="469625"/>
      </dsp:txXfrm>
    </dsp:sp>
    <dsp:sp modelId="{07DC810A-3951-4D2D-8A36-70BF57323680}">
      <dsp:nvSpPr>
        <dsp:cNvPr id="0" name=""/>
        <dsp:cNvSpPr/>
      </dsp:nvSpPr>
      <dsp:spPr>
        <a:xfrm>
          <a:off x="0" y="2049627"/>
          <a:ext cx="3980405" cy="650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Мелкое взяточничество ст. 291.2 УК РФ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757" y="2081384"/>
        <a:ext cx="3916891" cy="587032"/>
      </dsp:txXfrm>
    </dsp:sp>
    <dsp:sp modelId="{9390026F-061B-42E7-A6BB-3351D905113F}">
      <dsp:nvSpPr>
        <dsp:cNvPr id="0" name=""/>
        <dsp:cNvSpPr/>
      </dsp:nvSpPr>
      <dsp:spPr>
        <a:xfrm rot="5400000">
          <a:off x="7258325" y="-480164"/>
          <a:ext cx="520437" cy="7076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Штраф в размере до 300 000 рублей;</a:t>
          </a:r>
          <a:endParaRPr lang="ru-RU" sz="1300" kern="1200" dirty="0">
            <a:solidFill>
              <a:schemeClr val="accent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Лишение свободы до 10 лет</a:t>
          </a:r>
          <a:endParaRPr lang="ru-RU" sz="1300" kern="1200" dirty="0">
            <a:solidFill>
              <a:schemeClr val="accent1"/>
            </a:solidFill>
          </a:endParaRPr>
        </a:p>
      </dsp:txBody>
      <dsp:txXfrm rot="-5400000">
        <a:off x="3980405" y="2823162"/>
        <a:ext cx="7050871" cy="469625"/>
      </dsp:txXfrm>
    </dsp:sp>
    <dsp:sp modelId="{7A9F0FC8-ECCF-4565-A919-5E51EA55597E}">
      <dsp:nvSpPr>
        <dsp:cNvPr id="0" name=""/>
        <dsp:cNvSpPr/>
      </dsp:nvSpPr>
      <dsp:spPr>
        <a:xfrm>
          <a:off x="0" y="2732701"/>
          <a:ext cx="3980405" cy="650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Злоупотребление должностными полномочиями  ст. 285 УК РФ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757" y="2764458"/>
        <a:ext cx="3916891" cy="587032"/>
      </dsp:txXfrm>
    </dsp:sp>
    <dsp:sp modelId="{573279FC-1BA2-4BB0-86BA-F90719773C0C}">
      <dsp:nvSpPr>
        <dsp:cNvPr id="0" name=""/>
        <dsp:cNvSpPr/>
      </dsp:nvSpPr>
      <dsp:spPr>
        <a:xfrm rot="5400000">
          <a:off x="7258325" y="202909"/>
          <a:ext cx="520437" cy="7076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Штраф в размере до 1000 000 рублей;</a:t>
          </a:r>
          <a:endParaRPr lang="ru-RU" sz="1300" kern="1200" dirty="0">
            <a:solidFill>
              <a:schemeClr val="accent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Лишение свободы до 10 лет</a:t>
          </a:r>
          <a:endParaRPr lang="ru-RU" sz="1300" kern="1200" dirty="0">
            <a:solidFill>
              <a:schemeClr val="accent1"/>
            </a:solidFill>
          </a:endParaRPr>
        </a:p>
      </dsp:txBody>
      <dsp:txXfrm rot="-5400000">
        <a:off x="3980405" y="3506235"/>
        <a:ext cx="7050871" cy="469625"/>
      </dsp:txXfrm>
    </dsp:sp>
    <dsp:sp modelId="{44B3D4B1-13D5-4DED-8C20-DF36CF734683}">
      <dsp:nvSpPr>
        <dsp:cNvPr id="0" name=""/>
        <dsp:cNvSpPr/>
      </dsp:nvSpPr>
      <dsp:spPr>
        <a:xfrm>
          <a:off x="0" y="3415774"/>
          <a:ext cx="3980405" cy="650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Мошенничество ст.  159 УК РФ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757" y="3447531"/>
        <a:ext cx="3916891" cy="587032"/>
      </dsp:txXfrm>
    </dsp:sp>
    <dsp:sp modelId="{48BEBCE9-9CF3-4629-A9FE-EA3F534752C6}">
      <dsp:nvSpPr>
        <dsp:cNvPr id="0" name=""/>
        <dsp:cNvSpPr/>
      </dsp:nvSpPr>
      <dsp:spPr>
        <a:xfrm rot="5400000">
          <a:off x="7258325" y="885983"/>
          <a:ext cx="520437" cy="7076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Штраф в размере до 500 000 рублей;</a:t>
          </a:r>
          <a:endParaRPr lang="ru-RU" sz="1300" kern="1200" dirty="0">
            <a:solidFill>
              <a:schemeClr val="accent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1"/>
              </a:solidFill>
            </a:rPr>
            <a:t>Лишение свободы до 5 лет</a:t>
          </a:r>
          <a:endParaRPr lang="ru-RU" sz="1300" kern="1200" dirty="0">
            <a:solidFill>
              <a:schemeClr val="accent1"/>
            </a:solidFill>
          </a:endParaRPr>
        </a:p>
      </dsp:txBody>
      <dsp:txXfrm rot="-5400000">
        <a:off x="3980405" y="4189309"/>
        <a:ext cx="7050871" cy="469625"/>
      </dsp:txXfrm>
    </dsp:sp>
    <dsp:sp modelId="{13E17B12-2202-4758-A99C-A4E9A2427E2B}">
      <dsp:nvSpPr>
        <dsp:cNvPr id="0" name=""/>
        <dsp:cNvSpPr/>
      </dsp:nvSpPr>
      <dsp:spPr>
        <a:xfrm>
          <a:off x="0" y="4098848"/>
          <a:ext cx="3980405" cy="650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Нецелевое расходование бюджетных средств ст. 285.1 УК РФ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757" y="4130605"/>
        <a:ext cx="3916891" cy="587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64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5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2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21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63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14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40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3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3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6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1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1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3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9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8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067F55-7CDD-4AF9-959A-D06E427EE16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D5A33E-9F0B-486B-9635-0F361C4D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85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914399"/>
            <a:ext cx="11038396" cy="2606041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Коррупция </a:t>
            </a:r>
            <a:br>
              <a:rPr lang="ru-RU" sz="8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образовании</a:t>
            </a:r>
            <a:endParaRPr lang="ru-RU" sz="8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960120" y="301752"/>
            <a:ext cx="10844784" cy="457200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09807" y="4278728"/>
            <a:ext cx="3155571" cy="1775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Подзаголовок 17"/>
          <p:cNvSpPr txBox="1">
            <a:spLocks/>
          </p:cNvSpPr>
          <p:nvPr/>
        </p:nvSpPr>
        <p:spPr>
          <a:xfrm>
            <a:off x="1728216" y="6117337"/>
            <a:ext cx="8110728" cy="6583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г. Сургут</a:t>
            </a:r>
          </a:p>
          <a:p>
            <a:pPr algn="ctr"/>
            <a:r>
              <a:rPr lang="ru-RU" sz="1400" dirty="0" smtClean="0"/>
              <a:t>2025 г.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7398">
            <a:off x="4562698" y="3520440"/>
            <a:ext cx="3639627" cy="2316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7717">
            <a:off x="8933449" y="4573110"/>
            <a:ext cx="2299401" cy="1532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57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17" y="550507"/>
            <a:ext cx="10028595" cy="4292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Коррупция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17" y="1665708"/>
            <a:ext cx="5045563" cy="3526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096000" y="1604866"/>
            <a:ext cx="5471160" cy="488924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Коррупция в образовании – </a:t>
            </a:r>
            <a:r>
              <a:rPr lang="ru-RU" b="1" dirty="0">
                <a:solidFill>
                  <a:schemeClr val="accent1"/>
                </a:solidFill>
              </a:rPr>
              <a:t>это использование должностного положения, статуса в сфере образования в целях извлечения личной выгоды или выгоды для третьих лиц, а также предоставление таких выгод. 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>
                <a:solidFill>
                  <a:schemeClr val="accent1"/>
                </a:solidFill>
              </a:rPr>
              <a:t>Это явление включает в себя широкий спектр противоправных действий, таких как взяточничество, злоупотребление служебным положением, мошенничество, и другие. 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Коррупция </a:t>
            </a:r>
            <a:r>
              <a:rPr lang="ru-RU" b="1" dirty="0">
                <a:solidFill>
                  <a:schemeClr val="accent1"/>
                </a:solidFill>
              </a:rPr>
              <a:t>в образовании может </a:t>
            </a:r>
            <a:r>
              <a:rPr lang="ru-RU" b="1" dirty="0" smtClean="0">
                <a:solidFill>
                  <a:schemeClr val="accent1"/>
                </a:solidFill>
              </a:rPr>
              <a:t>проявляться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на </a:t>
            </a:r>
            <a:r>
              <a:rPr lang="ru-RU" b="1" dirty="0">
                <a:solidFill>
                  <a:schemeClr val="accent1"/>
                </a:solidFill>
              </a:rPr>
              <a:t>разных уровнях, от начального до </a:t>
            </a:r>
            <a:r>
              <a:rPr lang="ru-RU" b="1" dirty="0" smtClean="0">
                <a:solidFill>
                  <a:schemeClr val="accent1"/>
                </a:solidFill>
              </a:rPr>
              <a:t>высшего,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и </a:t>
            </a:r>
            <a:r>
              <a:rPr lang="ru-RU" b="1" dirty="0">
                <a:solidFill>
                  <a:schemeClr val="accent1"/>
                </a:solidFill>
              </a:rPr>
              <a:t>затрагивать различные аспекты образовательного процесса. 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>
                <a:solidFill>
                  <a:schemeClr val="accent1"/>
                </a:solidFill>
              </a:rPr>
              <a:t>Субъектами, вовлеченными в коррупцию, могут быть администраторы, частные компании, поставляющие товары в школу, преподаватели, учащиеся или семьи учащихся.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030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3464" y="685800"/>
            <a:ext cx="6344349" cy="4032849"/>
          </a:xfrm>
        </p:spPr>
        <p:txBody>
          <a:bodyPr/>
          <a:lstStyle/>
          <a:p>
            <a:pPr algn="just"/>
            <a:r>
              <a:rPr lang="ru-RU" b="1" dirty="0"/>
              <a:t>Вред коррупции в образовании выражается не только в миллиардных </a:t>
            </a:r>
            <a:r>
              <a:rPr lang="ru-RU" b="1" dirty="0" smtClean="0"/>
              <a:t>убытках,</a:t>
            </a:r>
            <a:br>
              <a:rPr lang="ru-RU" b="1" dirty="0" smtClean="0"/>
            </a:br>
            <a:r>
              <a:rPr lang="ru-RU" b="1" dirty="0" smtClean="0"/>
              <a:t>но </a:t>
            </a:r>
            <a:r>
              <a:rPr lang="ru-RU" b="1" dirty="0"/>
              <a:t>и в подрыве жизненно важных начинаний по достижению цели «</a:t>
            </a:r>
            <a:r>
              <a:rPr lang="ru-RU" b="1" dirty="0" smtClean="0"/>
              <a:t>Образование</a:t>
            </a:r>
            <a:br>
              <a:rPr lang="ru-RU" b="1" dirty="0" smtClean="0"/>
            </a:br>
            <a:r>
              <a:rPr lang="ru-RU" b="1" dirty="0" smtClean="0"/>
              <a:t>для </a:t>
            </a:r>
            <a:r>
              <a:rPr lang="ru-RU" b="1" dirty="0"/>
              <a:t>всех», она снижает качество преподавания, лишает образовательные учреждения средств на приобретение оборудования и, в итоге, снижает качество образования в целом, под вопросом оказывается будущее, нашей молодежи, бездействие может повлечь за собой катастрофические последствия.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908" y="524671"/>
            <a:ext cx="2683268" cy="1790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272" y="3073181"/>
            <a:ext cx="2463920" cy="22237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307">
            <a:off x="4656283" y="4718649"/>
            <a:ext cx="2204198" cy="17809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0897" y="4841061"/>
            <a:ext cx="2806633" cy="16629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59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4211" y="270588"/>
            <a:ext cx="10531185" cy="1894114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формы проявления коррупции в образовании являются: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4212" y="1754155"/>
            <a:ext cx="10867085" cy="480526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500" b="1" dirty="0" smtClean="0"/>
              <a:t>Взяточничество</a:t>
            </a:r>
            <a:r>
              <a:rPr lang="ru-RU" sz="2500" b="1" dirty="0"/>
              <a:t>:</a:t>
            </a:r>
          </a:p>
          <a:p>
            <a:pPr algn="just"/>
            <a:r>
              <a:rPr lang="ru-RU" sz="2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Предоставление или получение денег, услуг или других благ за определенные действия или решения в сфере образования, например, за поступление в учебное заведение, успешную сдачу экзаменов или получение диплома. </a:t>
            </a:r>
          </a:p>
          <a:p>
            <a:pPr algn="just"/>
            <a:r>
              <a:rPr lang="ru-RU" sz="2500" b="1" dirty="0"/>
              <a:t>Злоупотребление должностными полномочиями:</a:t>
            </a:r>
          </a:p>
          <a:p>
            <a:pPr algn="just"/>
            <a:r>
              <a:rPr lang="ru-RU" sz="2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Использование служебного положения в личных целях, например, для зачисления родственников на бюджетные места, распределения учебной нагрузки в свою пользу или в пользу своих знакомых, или для получения незаконных доходов. </a:t>
            </a:r>
          </a:p>
          <a:p>
            <a:pPr algn="just"/>
            <a:r>
              <a:rPr lang="ru-RU" sz="2500" b="1" dirty="0"/>
              <a:t>Мошенничество:</a:t>
            </a:r>
          </a:p>
          <a:p>
            <a:pPr algn="just"/>
            <a:r>
              <a:rPr lang="ru-RU" sz="2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Совершение действий, направленных на обман или введение в заблуждение с целью получения выгоды, например, подделка документов об образовании, организация фиктивных курсов или образовательных программ. </a:t>
            </a:r>
          </a:p>
          <a:p>
            <a:pPr algn="just"/>
            <a:r>
              <a:rPr lang="ru-RU" sz="2500" b="1" dirty="0"/>
              <a:t>Нецелевое использование бюджетных средств:</a:t>
            </a:r>
          </a:p>
          <a:p>
            <a:pPr algn="just"/>
            <a:r>
              <a:rPr lang="ru-RU" sz="2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Расходование государственных средств, выделенных на образование, на цели, не связанные с образовательной деятельностью, например, на личные нужды или на приобретение имущества, не относящегося к учебному процессу. </a:t>
            </a:r>
          </a:p>
          <a:p>
            <a:pPr algn="just"/>
            <a:r>
              <a:rPr lang="ru-RU" sz="2500" b="1" dirty="0"/>
              <a:t>Коррупционное репетиторство:</a:t>
            </a:r>
          </a:p>
          <a:p>
            <a:pPr algn="just"/>
            <a:r>
              <a:rPr lang="ru-RU" sz="2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Оказание платных образовательных услуг в частном порядке, часто с использованием служебного </a:t>
            </a:r>
            <a:r>
              <a:rPr lang="ru-RU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положения</a:t>
            </a:r>
            <a:br>
              <a:rPr lang="ru-RU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 </a:t>
            </a:r>
            <a:r>
              <a:rPr lang="ru-RU" sz="2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 ущерб учебному процессу в рамках учебного заведения. </a:t>
            </a:r>
          </a:p>
          <a:p>
            <a:pPr algn="just"/>
            <a:r>
              <a:rPr lang="ru-RU" sz="2500" b="1" dirty="0"/>
              <a:t>Торговля должностями:</a:t>
            </a:r>
          </a:p>
          <a:p>
            <a:pPr algn="just"/>
            <a:r>
              <a:rPr lang="ru-RU" sz="2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Получение денег или иных благ за назначение на руководящие должности в образовательных учреждениях. </a:t>
            </a:r>
            <a:endParaRPr lang="ru-RU" sz="25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9466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85428" y="260565"/>
            <a:ext cx="8534400" cy="1507067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коррупции в образовании: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5428" y="1917669"/>
            <a:ext cx="105964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Снижение качества образования:</a:t>
            </a:r>
          </a:p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Коррупция подрывает доверие к системе образования, приводит к снижению мотивации у студентов и преподавателей, а также к ухудшению качества образовательных услуг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Неравный доступ к образованию:</a:t>
            </a:r>
          </a:p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Коррупция может создавать барьеры для получения образования для определенных групп населения, например, для тех, кто не может позволить себе давать взятки. </a:t>
            </a:r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Снижение конкурентоспособности:</a:t>
            </a:r>
          </a:p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Коррупция в образовании может приводить к снижению конкурентоспособности выпускников на рынке труда. </a:t>
            </a:r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Негативное влияние на развитие общества:</a:t>
            </a:r>
          </a:p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Коррупция в образовании может приводить к деградации общества в целом, так как некачественное образование не способствует развитию экономики и культуры. </a:t>
            </a:r>
          </a:p>
        </p:txBody>
      </p:sp>
    </p:spTree>
    <p:extLst>
      <p:ext uri="{BB962C8B-B14F-4D97-AF65-F5344CB8AC3E}">
        <p14:creationId xmlns:p14="http://schemas.microsoft.com/office/powerpoint/2010/main" val="21837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28800" y="281093"/>
            <a:ext cx="9674352" cy="12276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Уголовная ответственность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коррупционные преступления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образования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53" y="5371816"/>
            <a:ext cx="7335075" cy="759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860344"/>
              </p:ext>
            </p:extLst>
          </p:nvPr>
        </p:nvGraphicFramePr>
        <p:xfrm>
          <a:off x="684212" y="1788158"/>
          <a:ext cx="11056683" cy="474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7" y="375600"/>
            <a:ext cx="1835290" cy="12129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9302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234" y="379561"/>
            <a:ext cx="10038423" cy="819511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если у вас вымогают взятку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234" y="1362974"/>
            <a:ext cx="7536762" cy="5495026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 smtClean="0">
                <a:solidFill>
                  <a:schemeClr val="accent1"/>
                </a:solidFill>
              </a:rPr>
              <a:t>Ведите </a:t>
            </a:r>
            <a:r>
              <a:rPr lang="ru-RU" sz="2300" dirty="0">
                <a:solidFill>
                  <a:schemeClr val="accent1"/>
                </a:solidFill>
              </a:rPr>
              <a:t>себя крайне осторожно, вежливо, не допускайте опрометчивых высказываний, которые могли бы трактоваться либо как готовность, либо как отказ дать взятку</a:t>
            </a:r>
            <a:r>
              <a:rPr lang="ru-RU" sz="2300" dirty="0" smtClean="0">
                <a:solidFill>
                  <a:schemeClr val="accent1"/>
                </a:solidFill>
              </a:rPr>
              <a:t>.</a:t>
            </a:r>
            <a:endParaRPr lang="ru-RU" sz="2300" dirty="0">
              <a:solidFill>
                <a:schemeClr val="accent1"/>
              </a:solidFill>
            </a:endParaRPr>
          </a:p>
          <a:p>
            <a:r>
              <a:rPr lang="ru-RU" sz="2300" dirty="0">
                <a:solidFill>
                  <a:schemeClr val="accent1"/>
                </a:solidFill>
              </a:rPr>
              <a:t>Не берите инициативу в разговоре на себя, позвольте потенциальному взяткополучателю «выговориться», сообщить как можно больше информации.</a:t>
            </a:r>
          </a:p>
          <a:p>
            <a:r>
              <a:rPr lang="ru-RU" sz="2300" dirty="0">
                <a:solidFill>
                  <a:schemeClr val="accent1"/>
                </a:solidFill>
              </a:rPr>
              <a:t>Внимательно выслушайте и запомните поставленные условия (размер суммы, сроки и способы передачи взятки).</a:t>
            </a:r>
          </a:p>
          <a:p>
            <a:r>
              <a:rPr lang="ru-RU" sz="2300" dirty="0">
                <a:solidFill>
                  <a:schemeClr val="accent1"/>
                </a:solidFill>
              </a:rPr>
              <a:t>Постарайтесь отложить выбор времени и места передачи взятки до следующей беседы.</a:t>
            </a:r>
          </a:p>
          <a:p>
            <a:r>
              <a:rPr lang="ru-RU" sz="2300" dirty="0">
                <a:solidFill>
                  <a:schemeClr val="accent1"/>
                </a:solidFill>
              </a:rPr>
              <a:t>Поинтересуйтесь гарантиями решения вопроса взятки.</a:t>
            </a:r>
          </a:p>
          <a:p>
            <a:r>
              <a:rPr lang="ru-RU" sz="2300" dirty="0">
                <a:solidFill>
                  <a:schemeClr val="accent1"/>
                </a:solidFill>
              </a:rPr>
              <a:t>Обратитесь с устным или письменным сообщением о готовящемся преступлении в отделение полиции по месту жительства или подготовьте заявление в прокуратуру.</a:t>
            </a:r>
          </a:p>
          <a:p>
            <a:r>
              <a:rPr lang="ru-RU" sz="2300" dirty="0">
                <a:solidFill>
                  <a:schemeClr val="accent1"/>
                </a:solidFill>
              </a:rPr>
              <a:t>В беседе с сотрудниками правоохранительных органов вы будете проинструктированы о том, что делать дальше, чтобы вывести преступника на чистую воду</a:t>
            </a:r>
            <a:r>
              <a:rPr lang="ru-RU" sz="2300" dirty="0" smtClean="0">
                <a:solidFill>
                  <a:schemeClr val="accent1"/>
                </a:solidFill>
              </a:rPr>
              <a:t>.</a:t>
            </a:r>
          </a:p>
          <a:p>
            <a:endParaRPr lang="ru-RU" sz="23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rgbClr val="FF0000"/>
                </a:solidFill>
              </a:rPr>
              <a:t>! </a:t>
            </a:r>
            <a:r>
              <a:rPr lang="ru-RU" sz="2300" dirty="0">
                <a:solidFill>
                  <a:srgbClr val="FF0000"/>
                </a:solidFill>
              </a:rPr>
              <a:t>Помните! Правоохранительные органы располагают </a:t>
            </a:r>
            <a:r>
              <a:rPr lang="ru-RU" sz="2300" dirty="0" smtClean="0">
                <a:solidFill>
                  <a:srgbClr val="FF0000"/>
                </a:solidFill>
              </a:rPr>
              <a:t>широчайшим </a:t>
            </a:r>
            <a:r>
              <a:rPr lang="ru-RU" sz="2300" dirty="0" err="1" smtClean="0">
                <a:solidFill>
                  <a:srgbClr val="FF0000"/>
                </a:solidFill>
              </a:rPr>
              <a:t>спектором</a:t>
            </a:r>
            <a:r>
              <a:rPr lang="ru-RU" sz="2300" dirty="0" smtClean="0">
                <a:solidFill>
                  <a:srgbClr val="FF0000"/>
                </a:solidFill>
              </a:rPr>
              <a:t> возможностей по борьбе с коррупцией, но без обращений и активной помощи граждан эта борьба значительно замедляется!</a:t>
            </a:r>
            <a:endParaRPr lang="ru-RU" sz="23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30" y="1566017"/>
            <a:ext cx="2895600" cy="19316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31" y="4019907"/>
            <a:ext cx="2895600" cy="18115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00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70448" y="438912"/>
            <a:ext cx="6099048" cy="3767328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solidFill>
                  <a:schemeClr val="accent1"/>
                </a:solidFill>
              </a:rPr>
              <a:t>Призываем студентов, учеников, родителей, преподавателей</a:t>
            </a:r>
            <a:br>
              <a:rPr lang="ru-RU" b="1" cap="none" dirty="0" smtClean="0">
                <a:solidFill>
                  <a:schemeClr val="accent1"/>
                </a:solidFill>
              </a:rPr>
            </a:br>
            <a:r>
              <a:rPr lang="ru-RU" b="1" cap="none" dirty="0" smtClean="0">
                <a:solidFill>
                  <a:schemeClr val="accent1"/>
                </a:solidFill>
              </a:rPr>
              <a:t>и административных работников</a:t>
            </a:r>
            <a:br>
              <a:rPr lang="ru-RU" b="1" cap="none" dirty="0" smtClean="0">
                <a:solidFill>
                  <a:schemeClr val="accent1"/>
                </a:solidFill>
              </a:rPr>
            </a:br>
            <a:r>
              <a:rPr lang="ru-RU" b="1" cap="none" dirty="0" smtClean="0">
                <a:solidFill>
                  <a:schemeClr val="accent1"/>
                </a:solidFill>
              </a:rPr>
              <a:t>к активному участию</a:t>
            </a:r>
            <a:br>
              <a:rPr lang="ru-RU" b="1" cap="none" dirty="0" smtClean="0">
                <a:solidFill>
                  <a:schemeClr val="accent1"/>
                </a:solidFill>
              </a:rPr>
            </a:br>
            <a:r>
              <a:rPr lang="ru-RU" b="1" cap="none" dirty="0" smtClean="0">
                <a:solidFill>
                  <a:schemeClr val="accent1"/>
                </a:solidFill>
              </a:rPr>
              <a:t>в формировании правовой культуры и нетерпимости к коррупции. Только совместными усилиями мы сможем обеспечить честную и прозрачную образовательную среду.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3800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4212" y="4342723"/>
            <a:ext cx="11285284" cy="229582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</a:rPr>
              <a:t>Сообщайте </a:t>
            </a:r>
            <a:r>
              <a:rPr lang="ru-RU" dirty="0">
                <a:solidFill>
                  <a:schemeClr val="tx1"/>
                </a:solidFill>
              </a:rPr>
              <a:t>о фактах коррупции </a:t>
            </a: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телефонам доверия: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	8-800-101-86-00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	8 (3462) </a:t>
            </a:r>
            <a:r>
              <a:rPr lang="ru-RU" dirty="0" smtClean="0">
                <a:solidFill>
                  <a:schemeClr val="tx1"/>
                </a:solidFill>
              </a:rPr>
              <a:t>44-20-15.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3" y="1030166"/>
            <a:ext cx="4876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72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686</TotalTime>
  <Words>849</Words>
  <Application>Microsoft Office PowerPoint</Application>
  <PresentationFormat>Широкоэкранный</PresentationFormat>
  <Paragraphs>72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Сектор</vt:lpstr>
      <vt:lpstr>Коррупция  в образовании</vt:lpstr>
      <vt:lpstr>Коррупция в образовании</vt:lpstr>
      <vt:lpstr>Презентация PowerPoint</vt:lpstr>
      <vt:lpstr>Основные формы проявления коррупции в образовании являются: </vt:lpstr>
      <vt:lpstr>Последствия коррупции в образовании:</vt:lpstr>
      <vt:lpstr>Уголовная ответственность  за коррупционные преступления  в сфере образования</vt:lpstr>
      <vt:lpstr>Действия если у вас вымогают взятку</vt:lpstr>
      <vt:lpstr>Призываем студентов, учеников, родителей, преподавателей и административных работников к активному участию в формировании правовой культуры и нетерпимости к коррупции. Только совместными усилиями мы сможем обеспечить честную и прозрачную образовательную среду.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Ирина Сергеевна</dc:creator>
  <cp:lastModifiedBy>Исаева Ирина Сергеевна</cp:lastModifiedBy>
  <cp:revision>48</cp:revision>
  <cp:lastPrinted>2025-08-18T06:36:05Z</cp:lastPrinted>
  <dcterms:created xsi:type="dcterms:W3CDTF">2025-08-13T05:04:17Z</dcterms:created>
  <dcterms:modified xsi:type="dcterms:W3CDTF">2025-08-19T09:38:02Z</dcterms:modified>
</cp:coreProperties>
</file>